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3"/>
  </p:notesMasterIdLst>
  <p:handoutMasterIdLst>
    <p:handoutMasterId r:id="rId254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287" r:id="rId34"/>
    <p:sldId id="606" r:id="rId35"/>
    <p:sldId id="605" r:id="rId36"/>
    <p:sldId id="296" r:id="rId37"/>
    <p:sldId id="630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635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52" r:id="rId223"/>
    <p:sldId id="641" r:id="rId224"/>
    <p:sldId id="650" r:id="rId225"/>
    <p:sldId id="642" r:id="rId226"/>
    <p:sldId id="643" r:id="rId227"/>
    <p:sldId id="651" r:id="rId228"/>
    <p:sldId id="654" r:id="rId229"/>
    <p:sldId id="655" r:id="rId230"/>
    <p:sldId id="653" r:id="rId231"/>
    <p:sldId id="644" r:id="rId232"/>
    <p:sldId id="645" r:id="rId233"/>
    <p:sldId id="646" r:id="rId234"/>
    <p:sldId id="647" r:id="rId235"/>
    <p:sldId id="648" r:id="rId236"/>
    <p:sldId id="586" r:id="rId237"/>
    <p:sldId id="587" r:id="rId238"/>
    <p:sldId id="588" r:id="rId239"/>
    <p:sldId id="591" r:id="rId240"/>
    <p:sldId id="589" r:id="rId241"/>
    <p:sldId id="592" r:id="rId242"/>
    <p:sldId id="593" r:id="rId243"/>
    <p:sldId id="594" r:id="rId244"/>
    <p:sldId id="595" r:id="rId245"/>
    <p:sldId id="596" r:id="rId246"/>
    <p:sldId id="598" r:id="rId247"/>
    <p:sldId id="597" r:id="rId248"/>
    <p:sldId id="599" r:id="rId249"/>
    <p:sldId id="603" r:id="rId250"/>
    <p:sldId id="601" r:id="rId251"/>
    <p:sldId id="600" r:id="rId25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33" autoAdjust="0"/>
    <p:restoredTop sz="86449" autoAdjust="0"/>
  </p:normalViewPr>
  <p:slideViewPr>
    <p:cSldViewPr>
      <p:cViewPr>
        <p:scale>
          <a:sx n="100" d="100"/>
          <a:sy n="100" d="100"/>
        </p:scale>
        <p:origin x="14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notesMaster" Target="notesMasters/notesMaster1.xml"/><Relationship Id="rId254" Type="http://schemas.openxmlformats.org/officeDocument/2006/relationships/handoutMaster" Target="handoutMasters/handoutMaster1.xml"/><Relationship Id="rId255" Type="http://schemas.openxmlformats.org/officeDocument/2006/relationships/presProps" Target="presProps.xml"/><Relationship Id="rId256" Type="http://schemas.openxmlformats.org/officeDocument/2006/relationships/viewProps" Target="viewProps.xml"/><Relationship Id="rId257" Type="http://schemas.openxmlformats.org/officeDocument/2006/relationships/theme" Target="theme/theme1.xml"/><Relationship Id="rId258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501008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91260"/>
            <a:ext cx="4068316" cy="238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80704" y="9807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150853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rancher/agent:v1.0.1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804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>
                <a:solidFill>
                  <a:schemeClr val="tx1"/>
                </a:solidFill>
              </a:rPr>
              <a:t>rancher/agent-instance:v0.8.1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3824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17032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27583" y="4604878"/>
            <a:ext cx="7128793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276872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</a:t>
            </a:r>
            <a:r>
              <a:rPr lang="en-US" dirty="0" smtClean="0"/>
              <a:t>1.12</a:t>
            </a:r>
            <a:r>
              <a:rPr lang="th-TH" dirty="0" smtClean="0"/>
              <a:t> </a:t>
            </a:r>
            <a:r>
              <a:rPr lang="en-US" dirty="0" smtClean="0"/>
              <a:t>(BETA)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2296"/>
          <a:stretch/>
        </p:blipFill>
        <p:spPr>
          <a:xfrm>
            <a:off x="3535967" y="2564904"/>
            <a:ext cx="5572537" cy="3270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989"/>
            <a:ext cx="9144000" cy="87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</a:t>
            </a:r>
            <a:r>
              <a:rPr lang="th-TH" sz="2000" dirty="0" smtClean="0"/>
              <a:t>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8440"/>
          <a:stretch/>
        </p:blipFill>
        <p:spPr>
          <a:xfrm>
            <a:off x="0" y="3496686"/>
            <a:ext cx="9144000" cy="23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--auto-accept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กำหนดใน</a:t>
            </a:r>
            <a:r>
              <a:rPr lang="en-US" sz="1800" dirty="0" smtClean="0"/>
              <a:t> swarm </a:t>
            </a:r>
            <a:r>
              <a:rPr lang="th-TH" sz="1800" dirty="0" smtClean="0"/>
              <a:t>ยอมรับ</a:t>
            </a:r>
            <a:r>
              <a:rPr lang="en-US" sz="1800" dirty="0" smtClean="0"/>
              <a:t> role </a:t>
            </a:r>
            <a:r>
              <a:rPr lang="th-TH" sz="1800" dirty="0" smtClean="0"/>
              <a:t>ภายใน</a:t>
            </a:r>
            <a:r>
              <a:rPr lang="en-US" sz="1800" dirty="0" smtClean="0"/>
              <a:t> swarm (worker(default), manager, none)</a:t>
            </a:r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</a:t>
            </a:r>
            <a:r>
              <a:rPr lang="en-US" sz="1800" dirty="0" smtClean="0"/>
              <a:t>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--listen-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คำสั่ง </a:t>
            </a:r>
            <a:r>
              <a:rPr lang="en-US" sz="2000" dirty="0" smtClean="0"/>
              <a:t>Join swarm farm </a:t>
            </a:r>
            <a:r>
              <a:rPr lang="th-TH" sz="2000" dirty="0" smtClean="0"/>
              <a:t>ที่</a:t>
            </a:r>
            <a:r>
              <a:rPr lang="en-US" sz="2000" dirty="0" smtClean="0"/>
              <a:t> Node </a:t>
            </a:r>
            <a:r>
              <a:rPr lang="th-TH" sz="2000" dirty="0" smtClean="0"/>
              <a:t>อื่นๆ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628800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 &lt;--manager&gt; 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27687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" y="2996952"/>
            <a:ext cx="9036495" cy="8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8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2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–secret &lt;secret&gt;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38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--ca-hash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hash (sha256)</a:t>
            </a:r>
            <a:r>
              <a:rPr lang="th-TH" sz="1800" dirty="0" smtClean="0"/>
              <a:t>ของ</a:t>
            </a:r>
            <a:r>
              <a:rPr lang="en-US" sz="1800" dirty="0" smtClean="0"/>
              <a:t> root ca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9358"/>
          <a:stretch/>
        </p:blipFill>
        <p:spPr>
          <a:xfrm>
            <a:off x="0" y="2492896"/>
            <a:ext cx="9144000" cy="18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accept &lt;ID&gt;: </a:t>
            </a:r>
            <a:r>
              <a:rPr lang="th-TH" sz="1800" dirty="0" smtClean="0"/>
              <a:t>อนุญาตให้ </a:t>
            </a:r>
            <a:r>
              <a:rPr lang="en-US" sz="1800" dirty="0" smtClean="0"/>
              <a:t>node id </a:t>
            </a:r>
            <a:r>
              <a:rPr lang="th-TH" sz="1800" dirty="0" smtClean="0"/>
              <a:t>ที่ระบุสามารถ</a:t>
            </a:r>
            <a:r>
              <a:rPr lang="en-US" sz="1800" dirty="0" smtClean="0"/>
              <a:t> join </a:t>
            </a:r>
            <a:r>
              <a:rPr lang="th-TH" sz="1800" dirty="0" smtClean="0"/>
              <a:t>เข้าสู่ </a:t>
            </a:r>
            <a:r>
              <a:rPr lang="en-US" sz="1800" dirty="0" smtClean="0"/>
              <a:t>swarm </a:t>
            </a:r>
            <a:r>
              <a:rPr lang="th-TH" sz="1800" dirty="0" smtClean="0"/>
              <a:t>ได้</a:t>
            </a:r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promote node </a:t>
            </a:r>
            <a:r>
              <a:rPr lang="th-TH" sz="1800" dirty="0" smtClean="0"/>
              <a:t>ขึ้นทำงานเป็น </a:t>
            </a:r>
            <a:r>
              <a:rPr lang="en-US" sz="1800" dirty="0" smtClean="0"/>
              <a:t>swarm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--membership &lt;status&gt;:</a:t>
            </a:r>
            <a:r>
              <a:rPr lang="th-TH" sz="1800" dirty="0" smtClean="0"/>
              <a:t> การรับงานรันเพิ่มบน</a:t>
            </a:r>
            <a:r>
              <a:rPr lang="en-US" sz="1800" dirty="0" smtClean="0"/>
              <a:t> node (accepted/rejected)</a:t>
            </a:r>
          </a:p>
          <a:p>
            <a:pPr lvl="2"/>
            <a:r>
              <a:rPr lang="en-US" sz="1800" smtClean="0"/>
              <a:t>--role &lt;role&gt;: role of node (worker/manager)</a:t>
            </a:r>
            <a:endParaRPr lang="en-US" sz="1800" dirty="0" smtClean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err="1" smtClean="0"/>
              <a:t>ก</a:t>
            </a:r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1)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2)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promote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715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0" y="4087873"/>
            <a:ext cx="8687247" cy="200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depromote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2132856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leave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2788703"/>
            <a:ext cx="8388424" cy="193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7" y="4941168"/>
            <a:ext cx="8388424" cy="152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(Continue)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2340032"/>
            <a:ext cx="8460432" cy="19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2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rancher </a:t>
            </a:r>
            <a:r>
              <a:rPr lang="th-TH" sz="2000" dirty="0" smtClean="0"/>
              <a:t>จะต้อง </a:t>
            </a:r>
            <a:r>
              <a:rPr lang="en-US" sz="2000" dirty="0" smtClean="0"/>
              <a:t>download container </a:t>
            </a:r>
            <a:r>
              <a:rPr lang="th-TH" sz="2000" dirty="0" smtClean="0"/>
              <a:t>เพื่อใช้ในการติดตั้งบนเครื่อง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แบ่ง </a:t>
            </a:r>
            <a:r>
              <a:rPr lang="en-US" sz="2000" dirty="0" smtClean="0"/>
              <a:t>role </a:t>
            </a:r>
            <a:r>
              <a:rPr lang="th-TH" sz="2000" dirty="0" smtClean="0"/>
              <a:t>ในการทำงานออกเป็นสองส่วน</a:t>
            </a:r>
          </a:p>
          <a:p>
            <a:pPr lvl="1"/>
            <a:r>
              <a:rPr lang="en-US" sz="2000" dirty="0" smtClean="0"/>
              <a:t>Rancher Manage (Container)</a:t>
            </a:r>
          </a:p>
          <a:p>
            <a:pPr lvl="1"/>
            <a:r>
              <a:rPr lang="en-US" sz="2000" dirty="0" smtClean="0"/>
              <a:t>Rancher Agent/Host (Container)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Pre-require requirement for rancher</a:t>
            </a:r>
          </a:p>
          <a:p>
            <a:pPr lvl="1"/>
            <a:r>
              <a:rPr lang="en-US" sz="2000" dirty="0" smtClean="0"/>
              <a:t>64 bit OS on Ubuntu 14.04</a:t>
            </a:r>
          </a:p>
          <a:p>
            <a:pPr lvl="1"/>
            <a:r>
              <a:rPr lang="en-US" sz="2000" dirty="0" smtClean="0"/>
              <a:t>Memory 1 GB or upper</a:t>
            </a:r>
          </a:p>
          <a:p>
            <a:endParaRPr lang="en-US" sz="2800" dirty="0" smtClean="0"/>
          </a:p>
          <a:p>
            <a:r>
              <a:rPr lang="en-US" sz="2000" dirty="0" smtClean="0"/>
              <a:t>Image for container</a:t>
            </a:r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704" y="465313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53732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rancher-agent:latest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การสั่ง</a:t>
            </a:r>
            <a:r>
              <a:rPr lang="en-US" sz="2000" dirty="0" smtClean="0"/>
              <a:t> run rancher server </a:t>
            </a:r>
            <a:r>
              <a:rPr lang="th-TH" sz="2000" dirty="0" smtClean="0"/>
              <a:t>บนเครื่อง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endParaRPr lang="th-TH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0704" y="155679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--restart=always -p 8080:8080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4" y="227687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--privileged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v /</a:t>
            </a:r>
            <a:r>
              <a:rPr lang="en-US" sz="2000" dirty="0" err="1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/run/</a:t>
            </a:r>
            <a:r>
              <a:rPr lang="en-US" sz="2000" dirty="0" err="1">
                <a:solidFill>
                  <a:schemeClr val="tx1"/>
                </a:solidFill>
              </a:rPr>
              <a:t>docker.sock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 smtClean="0">
                <a:solidFill>
                  <a:schemeClr val="tx1"/>
                </a:solidFill>
              </a:rPr>
              <a:t>/run/</a:t>
            </a:r>
            <a:r>
              <a:rPr lang="en-US" sz="2000" dirty="0" err="1" smtClean="0">
                <a:solidFill>
                  <a:schemeClr val="tx1"/>
                </a:solidFill>
              </a:rPr>
              <a:t>docker.sock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http://&lt;ip address of rancher server&gt;:8080 /v1/scripts/DB121CFBA836F9493653:1434085200000:2ZOwUMd6fIzz44efikGhBP1veo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" y="980728"/>
            <a:ext cx="9079491" cy="37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33376" cy="41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005"/>
            <a:ext cx="9144000" cy="28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101" y="908720"/>
            <a:ext cx="7710331" cy="530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890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4704"/>
            <a:ext cx="8715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4091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44000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27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288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3" y="3789040"/>
            <a:ext cx="9158143" cy="2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924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" y="980728"/>
            <a:ext cx="9068543" cy="41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7975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" y="3729731"/>
            <a:ext cx="9144000" cy="164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0423"/>
            <a:ext cx="9144000" cy="22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44538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144000" cy="285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0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sz="2600" dirty="0"/>
              <a:t>Rancher Solution 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1.10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สร้าง</a:t>
            </a:r>
            <a:r>
              <a:rPr lang="en-US" sz="1800" dirty="0" smtClean="0"/>
              <a:t> image IDs </a:t>
            </a:r>
            <a:r>
              <a:rPr lang="th-TH" sz="1800" dirty="0" smtClean="0"/>
              <a:t>ที่สามารถจากการ </a:t>
            </a:r>
            <a:r>
              <a:rPr lang="en-US" sz="1800" dirty="0" smtClean="0"/>
              <a:t>Hash 256 source </a:t>
            </a:r>
            <a:r>
              <a:rPr lang="th-TH" sz="1800" dirty="0" smtClean="0"/>
              <a:t>จากรายละเอียดภายใน </a:t>
            </a:r>
            <a:r>
              <a:rPr lang="en-US" sz="1800" dirty="0" smtClean="0"/>
              <a:t>image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push / pull image </a:t>
            </a:r>
            <a:r>
              <a:rPr lang="th-TH" sz="1800" dirty="0" smtClean="0"/>
              <a:t>ใหม่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 update)</a:t>
            </a:r>
          </a:p>
          <a:p>
            <a:pPr marL="457200" lvl="1" indent="0">
              <a:buNone/>
            </a:pPr>
            <a:r>
              <a:rPr lang="en-US" sz="1800" dirty="0" smtClean="0"/>
              <a:t>    (</a:t>
            </a:r>
            <a:r>
              <a:rPr lang="en-US" sz="1800" dirty="0" err="1" smtClean="0"/>
              <a:t>cpu</a:t>
            </a:r>
            <a:r>
              <a:rPr lang="en-US" sz="1800" dirty="0" smtClean="0"/>
              <a:t>-share, memory-share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daemon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</a:t>
            </a:r>
          </a:p>
          <a:p>
            <a:pPr lvl="1"/>
            <a:r>
              <a:rPr lang="th-TH" sz="1800" dirty="0" smtClean="0"/>
              <a:t>กำหนดค่า</a:t>
            </a:r>
            <a:r>
              <a:rPr lang="en-US" sz="1800" dirty="0" smtClean="0"/>
              <a:t> I/O </a:t>
            </a:r>
            <a:r>
              <a:rPr lang="th-TH" sz="1800" dirty="0" smtClean="0"/>
              <a:t>ได้อย่างรัดกุมขึ้น </a:t>
            </a:r>
            <a:r>
              <a:rPr lang="en-US" sz="1800" dirty="0" smtClean="0"/>
              <a:t>(--device-read/write-bps/</a:t>
            </a:r>
            <a:r>
              <a:rPr lang="en-US" sz="1800" dirty="0" err="1" smtClean="0"/>
              <a:t>ipos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ฯลฯ</a:t>
            </a:r>
          </a:p>
          <a:p>
            <a:r>
              <a:rPr lang="en-US" sz="2000" dirty="0" err="1" smtClean="0"/>
              <a:t>Docker</a:t>
            </a:r>
            <a:r>
              <a:rPr lang="en-US" sz="2000" dirty="0" smtClean="0"/>
              <a:t> Network</a:t>
            </a:r>
          </a:p>
          <a:p>
            <a:pPr lvl="1"/>
            <a:r>
              <a:rPr lang="th-TH" sz="1800" dirty="0" smtClean="0"/>
              <a:t>สร้างชื่อ </a:t>
            </a:r>
            <a:r>
              <a:rPr lang="en-US" sz="1800" dirty="0" smtClean="0"/>
              <a:t>alias </a:t>
            </a:r>
            <a:r>
              <a:rPr lang="th-TH" sz="1800" dirty="0" smtClean="0"/>
              <a:t>สำหรับอ้างถึง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ได้ทั้ง </a:t>
            </a:r>
            <a:r>
              <a:rPr lang="en-US" sz="1800" dirty="0" smtClean="0"/>
              <a:t>network </a:t>
            </a:r>
            <a:r>
              <a:rPr lang="th-TH" sz="1800" dirty="0" smtClean="0"/>
              <a:t>ของ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machine</a:t>
            </a:r>
          </a:p>
          <a:p>
            <a:pPr lvl="1"/>
            <a:r>
              <a:rPr lang="th-TH" sz="1800" dirty="0" smtClean="0"/>
              <a:t>สามารถระบุ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 container </a:t>
            </a:r>
          </a:p>
          <a:p>
            <a:pPr lvl="1"/>
            <a:r>
              <a:rPr lang="th-TH" sz="1800" dirty="0" smtClean="0"/>
              <a:t>รองรับการ </a:t>
            </a:r>
            <a:r>
              <a:rPr lang="en-US" sz="1800" dirty="0" smtClean="0"/>
              <a:t>resolve </a:t>
            </a:r>
            <a:r>
              <a:rPr lang="en-US" sz="1800" dirty="0" err="1" smtClean="0"/>
              <a:t>dns</a:t>
            </a:r>
            <a:r>
              <a:rPr lang="en-US" sz="1800" dirty="0" smtClean="0"/>
              <a:t> name</a:t>
            </a:r>
          </a:p>
          <a:p>
            <a:pPr lvl="1"/>
            <a:r>
              <a:rPr lang="th-TH" sz="1800" dirty="0" smtClean="0"/>
              <a:t>ฯลฯ</a:t>
            </a:r>
            <a:endParaRPr lang="en-US" sz="1800" dirty="0" smtClean="0"/>
          </a:p>
          <a:p>
            <a:r>
              <a:rPr lang="en-US" sz="2000" dirty="0" smtClean="0"/>
              <a:t>Swarm (February,29)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(experiment)</a:t>
            </a:r>
            <a:endParaRPr lang="en-US" sz="1200" dirty="0" smtClean="0"/>
          </a:p>
          <a:p>
            <a:pPr lvl="1"/>
            <a:r>
              <a:rPr lang="th-TH" sz="2000" dirty="0" smtClean="0"/>
              <a:t>ตรวจสอบและบริหารจัดการ </a:t>
            </a:r>
            <a:r>
              <a:rPr lang="en-US" sz="2000" dirty="0" smtClean="0"/>
              <a:t>node swarm </a:t>
            </a:r>
            <a:r>
              <a:rPr lang="th-TH" sz="2000" dirty="0" smtClean="0"/>
              <a:t>ได้ดีขึ้น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 for 1.11.2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716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 &lt;Experiment&gt; &lt;New  1.11&gt;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53237</TotalTime>
  <Words>12101</Words>
  <Application>Microsoft Macintosh PowerPoint</Application>
  <PresentationFormat>On-screen Show (4:3)</PresentationFormat>
  <Paragraphs>2620</Paragraphs>
  <Slides>251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251</vt:i4>
      </vt:variant>
    </vt:vector>
  </HeadingPairs>
  <TitlesOfParts>
    <vt:vector size="262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1.10</vt:lpstr>
      <vt:lpstr>What’s new in docker 1.11</vt:lpstr>
      <vt:lpstr>What’s new in docker 1.11</vt:lpstr>
      <vt:lpstr>Upgrade to Docker 1.11</vt:lpstr>
      <vt:lpstr>Release Note for 1.11.2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 (BETA)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1086</cp:revision>
  <cp:lastPrinted>2016-04-07T14:17:13Z</cp:lastPrinted>
  <dcterms:created xsi:type="dcterms:W3CDTF">2016-02-05T11:12:44Z</dcterms:created>
  <dcterms:modified xsi:type="dcterms:W3CDTF">2016-07-25T17:27:29Z</dcterms:modified>
</cp:coreProperties>
</file>